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279" r:id="rId2"/>
    <p:sldId id="304" r:id="rId3"/>
    <p:sldId id="305" r:id="rId4"/>
    <p:sldId id="299" r:id="rId5"/>
    <p:sldId id="300" r:id="rId6"/>
    <p:sldId id="301" r:id="rId7"/>
    <p:sldId id="303" r:id="rId8"/>
    <p:sldId id="297" r:id="rId9"/>
    <p:sldId id="298" r:id="rId10"/>
    <p:sldId id="306" r:id="rId11"/>
    <p:sldId id="307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040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73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2492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J’utilise différentes écritures des nombres.</a:t>
              </a: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comprends les unités de numération. 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Devinette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6031631" y="1526909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6031631" y="323334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2" name="Bulle narrative : rectangle à coins arrondis 11">
            <a:extLst>
              <a:ext uri="{FF2B5EF4-FFF2-40B4-BE49-F238E27FC236}">
                <a16:creationId xmlns:a16="http://schemas.microsoft.com/office/drawing/2014/main" id="{FC1CCB84-F318-5B36-B507-559C04A7DCC0}"/>
              </a:ext>
            </a:extLst>
          </p:cNvPr>
          <p:cNvSpPr/>
          <p:nvPr/>
        </p:nvSpPr>
        <p:spPr>
          <a:xfrm>
            <a:off x="7103842" y="311939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1 680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7103842" y="1412968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168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6031631" y="482583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5" name="Bulle narrative : rectangle à coins arrondis 14">
            <a:extLst>
              <a:ext uri="{FF2B5EF4-FFF2-40B4-BE49-F238E27FC236}">
                <a16:creationId xmlns:a16="http://schemas.microsoft.com/office/drawing/2014/main" id="{8ECE330A-4EEB-941D-C494-BD6981E5309A}"/>
              </a:ext>
            </a:extLst>
          </p:cNvPr>
          <p:cNvSpPr/>
          <p:nvPr/>
        </p:nvSpPr>
        <p:spPr>
          <a:xfrm>
            <a:off x="7103842" y="471188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1 860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E79C6D1-A637-B561-C7B7-E9170AB17579}"/>
              </a:ext>
            </a:extLst>
          </p:cNvPr>
          <p:cNvSpPr txBox="1"/>
          <p:nvPr/>
        </p:nvSpPr>
        <p:spPr>
          <a:xfrm>
            <a:off x="449776" y="2263844"/>
            <a:ext cx="445324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Je suis le nombre avec 168 dizaines.</a:t>
            </a:r>
          </a:p>
        </p:txBody>
      </p:sp>
    </p:spTree>
    <p:extLst>
      <p:ext uri="{BB962C8B-B14F-4D97-AF65-F5344CB8AC3E}">
        <p14:creationId xmlns:p14="http://schemas.microsoft.com/office/powerpoint/2010/main" val="2083292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2" grpId="0" animBg="1"/>
      <p:bldP spid="13" grpId="0" animBg="1"/>
      <p:bldP spid="14" grpId="0" animBg="1"/>
      <p:bldP spid="15" grpId="0" animBg="1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5/5</a:t>
            </a: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6031631" y="1526909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6031631" y="323334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2" name="Bulle narrative : rectangle à coins arrondis 11">
            <a:extLst>
              <a:ext uri="{FF2B5EF4-FFF2-40B4-BE49-F238E27FC236}">
                <a16:creationId xmlns:a16="http://schemas.microsoft.com/office/drawing/2014/main" id="{FC1CCB84-F318-5B36-B507-559C04A7DCC0}"/>
              </a:ext>
            </a:extLst>
          </p:cNvPr>
          <p:cNvSpPr/>
          <p:nvPr/>
        </p:nvSpPr>
        <p:spPr>
          <a:xfrm>
            <a:off x="7103842" y="311939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1 680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7103842" y="1412968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168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6031631" y="4825830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5" name="Bulle narrative : rectangle à coins arrondis 14">
            <a:extLst>
              <a:ext uri="{FF2B5EF4-FFF2-40B4-BE49-F238E27FC236}">
                <a16:creationId xmlns:a16="http://schemas.microsoft.com/office/drawing/2014/main" id="{8ECE330A-4EEB-941D-C494-BD6981E5309A}"/>
              </a:ext>
            </a:extLst>
          </p:cNvPr>
          <p:cNvSpPr/>
          <p:nvPr/>
        </p:nvSpPr>
        <p:spPr>
          <a:xfrm>
            <a:off x="7103842" y="471188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1 860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E243B8E-66B6-4B35-391C-99E03C075DF0}"/>
              </a:ext>
            </a:extLst>
          </p:cNvPr>
          <p:cNvSpPr txBox="1"/>
          <p:nvPr/>
        </p:nvSpPr>
        <p:spPr>
          <a:xfrm>
            <a:off x="449776" y="2263844"/>
            <a:ext cx="445324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Je suis le nombre avec </a:t>
            </a:r>
            <a:r>
              <a:rPr lang="fr-FR" sz="4000" dirty="0">
                <a:solidFill>
                  <a:srgbClr val="FF0000"/>
                </a:solidFill>
                <a:sym typeface="Webdings" panose="05030102010509060703" pitchFamily="18" charset="2"/>
              </a:rPr>
              <a:t>168 dizaines</a:t>
            </a:r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55841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Devinette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962E9C9-4FFA-86C1-8927-EDAA5B937358}"/>
              </a:ext>
            </a:extLst>
          </p:cNvPr>
          <p:cNvSpPr txBox="1"/>
          <p:nvPr/>
        </p:nvSpPr>
        <p:spPr>
          <a:xfrm>
            <a:off x="449776" y="2263844"/>
            <a:ext cx="445324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Je suis le nombre avec 15 centaines et 12 unités.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6031631" y="1526909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6031631" y="323334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2" name="Bulle narrative : rectangle à coins arrondis 11">
            <a:extLst>
              <a:ext uri="{FF2B5EF4-FFF2-40B4-BE49-F238E27FC236}">
                <a16:creationId xmlns:a16="http://schemas.microsoft.com/office/drawing/2014/main" id="{FC1CCB84-F318-5B36-B507-559C04A7DCC0}"/>
              </a:ext>
            </a:extLst>
          </p:cNvPr>
          <p:cNvSpPr/>
          <p:nvPr/>
        </p:nvSpPr>
        <p:spPr>
          <a:xfrm>
            <a:off x="7103842" y="311939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1 251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7103842" y="1412968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162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6031631" y="482583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5" name="Bulle narrative : rectangle à coins arrondis 14">
            <a:extLst>
              <a:ext uri="{FF2B5EF4-FFF2-40B4-BE49-F238E27FC236}">
                <a16:creationId xmlns:a16="http://schemas.microsoft.com/office/drawing/2014/main" id="{8ECE330A-4EEB-941D-C494-BD6981E5309A}"/>
              </a:ext>
            </a:extLst>
          </p:cNvPr>
          <p:cNvSpPr/>
          <p:nvPr/>
        </p:nvSpPr>
        <p:spPr>
          <a:xfrm>
            <a:off x="7103842" y="471188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1 512</a:t>
            </a:r>
          </a:p>
        </p:txBody>
      </p:sp>
    </p:spTree>
    <p:extLst>
      <p:ext uri="{BB962C8B-B14F-4D97-AF65-F5344CB8AC3E}">
        <p14:creationId xmlns:p14="http://schemas.microsoft.com/office/powerpoint/2010/main" val="704582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5" grpId="0" animBg="1"/>
      <p:bldP spid="7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6031631" y="1526909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6031631" y="3233340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2" name="Bulle narrative : rectangle à coins arrondis 11">
            <a:extLst>
              <a:ext uri="{FF2B5EF4-FFF2-40B4-BE49-F238E27FC236}">
                <a16:creationId xmlns:a16="http://schemas.microsoft.com/office/drawing/2014/main" id="{FC1CCB84-F318-5B36-B507-559C04A7DCC0}"/>
              </a:ext>
            </a:extLst>
          </p:cNvPr>
          <p:cNvSpPr/>
          <p:nvPr/>
        </p:nvSpPr>
        <p:spPr>
          <a:xfrm>
            <a:off x="7103842" y="311939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1 251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7103842" y="1412968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162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6031631" y="482583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5" name="Bulle narrative : rectangle à coins arrondis 14">
            <a:extLst>
              <a:ext uri="{FF2B5EF4-FFF2-40B4-BE49-F238E27FC236}">
                <a16:creationId xmlns:a16="http://schemas.microsoft.com/office/drawing/2014/main" id="{8ECE330A-4EEB-941D-C494-BD6981E5309A}"/>
              </a:ext>
            </a:extLst>
          </p:cNvPr>
          <p:cNvSpPr/>
          <p:nvPr/>
        </p:nvSpPr>
        <p:spPr>
          <a:xfrm>
            <a:off x="7103842" y="471188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1 512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46FFFB1-BF3B-EE8D-065E-8E2884AEC2C8}"/>
              </a:ext>
            </a:extLst>
          </p:cNvPr>
          <p:cNvSpPr txBox="1"/>
          <p:nvPr/>
        </p:nvSpPr>
        <p:spPr>
          <a:xfrm>
            <a:off x="449776" y="2263844"/>
            <a:ext cx="445324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Je suis le nombre avec </a:t>
            </a:r>
            <a:r>
              <a:rPr lang="fr-FR" sz="4000" dirty="0">
                <a:solidFill>
                  <a:srgbClr val="FF0000"/>
                </a:solidFill>
                <a:sym typeface="Webdings" panose="05030102010509060703" pitchFamily="18" charset="2"/>
              </a:rPr>
              <a:t>15 centaines </a:t>
            </a:r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et </a:t>
            </a:r>
            <a:r>
              <a:rPr lang="fr-FR" sz="4000" dirty="0">
                <a:solidFill>
                  <a:srgbClr val="FF0000"/>
                </a:solidFill>
                <a:sym typeface="Webdings" panose="05030102010509060703" pitchFamily="18" charset="2"/>
              </a:rPr>
              <a:t>12 unités</a:t>
            </a:r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52383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Devinette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6031631" y="1526909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6031631" y="323334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2" name="Bulle narrative : rectangle à coins arrondis 11">
            <a:extLst>
              <a:ext uri="{FF2B5EF4-FFF2-40B4-BE49-F238E27FC236}">
                <a16:creationId xmlns:a16="http://schemas.microsoft.com/office/drawing/2014/main" id="{FC1CCB84-F318-5B36-B507-559C04A7DCC0}"/>
              </a:ext>
            </a:extLst>
          </p:cNvPr>
          <p:cNvSpPr/>
          <p:nvPr/>
        </p:nvSpPr>
        <p:spPr>
          <a:xfrm>
            <a:off x="7103842" y="311939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4 072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7103842" y="1412968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4 720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6031631" y="482583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5" name="Bulle narrative : rectangle à coins arrondis 14">
            <a:extLst>
              <a:ext uri="{FF2B5EF4-FFF2-40B4-BE49-F238E27FC236}">
                <a16:creationId xmlns:a16="http://schemas.microsoft.com/office/drawing/2014/main" id="{8ECE330A-4EEB-941D-C494-BD6981E5309A}"/>
              </a:ext>
            </a:extLst>
          </p:cNvPr>
          <p:cNvSpPr/>
          <p:nvPr/>
        </p:nvSpPr>
        <p:spPr>
          <a:xfrm>
            <a:off x="7103842" y="471188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472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E0CBCFB-9D89-406D-1FE9-042B69FCC3D2}"/>
              </a:ext>
            </a:extLst>
          </p:cNvPr>
          <p:cNvSpPr txBox="1"/>
          <p:nvPr/>
        </p:nvSpPr>
        <p:spPr>
          <a:xfrm>
            <a:off x="449776" y="2263844"/>
            <a:ext cx="445324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Je suis le nombre avec 4 milliers , 72 dizaines.</a:t>
            </a:r>
          </a:p>
        </p:txBody>
      </p:sp>
    </p:spTree>
    <p:extLst>
      <p:ext uri="{BB962C8B-B14F-4D97-AF65-F5344CB8AC3E}">
        <p14:creationId xmlns:p14="http://schemas.microsoft.com/office/powerpoint/2010/main" val="1592165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2" grpId="0" animBg="1"/>
      <p:bldP spid="13" grpId="0" animBg="1"/>
      <p:bldP spid="14" grpId="0" animBg="1"/>
      <p:bldP spid="15" grpId="0" animBg="1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6031631" y="1526909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6031631" y="3233340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2" name="Bulle narrative : rectangle à coins arrondis 11">
            <a:extLst>
              <a:ext uri="{FF2B5EF4-FFF2-40B4-BE49-F238E27FC236}">
                <a16:creationId xmlns:a16="http://schemas.microsoft.com/office/drawing/2014/main" id="{FC1CCB84-F318-5B36-B507-559C04A7DCC0}"/>
              </a:ext>
            </a:extLst>
          </p:cNvPr>
          <p:cNvSpPr/>
          <p:nvPr/>
        </p:nvSpPr>
        <p:spPr>
          <a:xfrm>
            <a:off x="7103842" y="311939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4 072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7103842" y="1412968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4 720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6031631" y="4825830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5" name="Bulle narrative : rectangle à coins arrondis 14">
            <a:extLst>
              <a:ext uri="{FF2B5EF4-FFF2-40B4-BE49-F238E27FC236}">
                <a16:creationId xmlns:a16="http://schemas.microsoft.com/office/drawing/2014/main" id="{8ECE330A-4EEB-941D-C494-BD6981E5309A}"/>
              </a:ext>
            </a:extLst>
          </p:cNvPr>
          <p:cNvSpPr/>
          <p:nvPr/>
        </p:nvSpPr>
        <p:spPr>
          <a:xfrm>
            <a:off x="7103842" y="471188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472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28B64D2-FF4C-B04E-F612-D636F94C2381}"/>
              </a:ext>
            </a:extLst>
          </p:cNvPr>
          <p:cNvSpPr txBox="1"/>
          <p:nvPr/>
        </p:nvSpPr>
        <p:spPr>
          <a:xfrm>
            <a:off x="449776" y="2263844"/>
            <a:ext cx="445324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Je suis le nombre avec </a:t>
            </a:r>
            <a:r>
              <a:rPr lang="fr-FR" sz="4000" dirty="0">
                <a:solidFill>
                  <a:srgbClr val="FF0000"/>
                </a:solidFill>
                <a:sym typeface="Webdings" panose="05030102010509060703" pitchFamily="18" charset="2"/>
              </a:rPr>
              <a:t>4 milliers , 72 dizaines</a:t>
            </a:r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93154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Devinette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6031631" y="1526909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6031631" y="323334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2" name="Bulle narrative : rectangle à coins arrondis 11">
            <a:extLst>
              <a:ext uri="{FF2B5EF4-FFF2-40B4-BE49-F238E27FC236}">
                <a16:creationId xmlns:a16="http://schemas.microsoft.com/office/drawing/2014/main" id="{FC1CCB84-F318-5B36-B507-559C04A7DCC0}"/>
              </a:ext>
            </a:extLst>
          </p:cNvPr>
          <p:cNvSpPr/>
          <p:nvPr/>
        </p:nvSpPr>
        <p:spPr>
          <a:xfrm>
            <a:off x="7103842" y="311939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1 735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7103842" y="1412968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1 753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6031631" y="482583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5" name="Bulle narrative : rectangle à coins arrondis 14">
            <a:extLst>
              <a:ext uri="{FF2B5EF4-FFF2-40B4-BE49-F238E27FC236}">
                <a16:creationId xmlns:a16="http://schemas.microsoft.com/office/drawing/2014/main" id="{8ECE330A-4EEB-941D-C494-BD6981E5309A}"/>
              </a:ext>
            </a:extLst>
          </p:cNvPr>
          <p:cNvSpPr/>
          <p:nvPr/>
        </p:nvSpPr>
        <p:spPr>
          <a:xfrm>
            <a:off x="7103842" y="471188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3 517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A86AEF4-5EEC-189F-3B34-E2E379E16618}"/>
              </a:ext>
            </a:extLst>
          </p:cNvPr>
          <p:cNvSpPr txBox="1"/>
          <p:nvPr/>
        </p:nvSpPr>
        <p:spPr>
          <a:xfrm>
            <a:off x="449776" y="2263844"/>
            <a:ext cx="445324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Je suis le nombre avec 17 centaines,5 unités et 3 dizaines.</a:t>
            </a:r>
          </a:p>
        </p:txBody>
      </p:sp>
    </p:spTree>
    <p:extLst>
      <p:ext uri="{BB962C8B-B14F-4D97-AF65-F5344CB8AC3E}">
        <p14:creationId xmlns:p14="http://schemas.microsoft.com/office/powerpoint/2010/main" val="1724714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2" grpId="0" animBg="1"/>
      <p:bldP spid="13" grpId="0" animBg="1"/>
      <p:bldP spid="14" grpId="0" animBg="1"/>
      <p:bldP spid="15" grpId="0" animBg="1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6031631" y="1526909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6031631" y="323334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2" name="Bulle narrative : rectangle à coins arrondis 11">
            <a:extLst>
              <a:ext uri="{FF2B5EF4-FFF2-40B4-BE49-F238E27FC236}">
                <a16:creationId xmlns:a16="http://schemas.microsoft.com/office/drawing/2014/main" id="{FC1CCB84-F318-5B36-B507-559C04A7DCC0}"/>
              </a:ext>
            </a:extLst>
          </p:cNvPr>
          <p:cNvSpPr/>
          <p:nvPr/>
        </p:nvSpPr>
        <p:spPr>
          <a:xfrm>
            <a:off x="7103842" y="311939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1 735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7103842" y="1412968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1 753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6031631" y="4825830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5" name="Bulle narrative : rectangle à coins arrondis 14">
            <a:extLst>
              <a:ext uri="{FF2B5EF4-FFF2-40B4-BE49-F238E27FC236}">
                <a16:creationId xmlns:a16="http://schemas.microsoft.com/office/drawing/2014/main" id="{8ECE330A-4EEB-941D-C494-BD6981E5309A}"/>
              </a:ext>
            </a:extLst>
          </p:cNvPr>
          <p:cNvSpPr/>
          <p:nvPr/>
        </p:nvSpPr>
        <p:spPr>
          <a:xfrm>
            <a:off x="7103842" y="471188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3 517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E8B1460-5B6A-6052-2F94-F157DE96B657}"/>
              </a:ext>
            </a:extLst>
          </p:cNvPr>
          <p:cNvSpPr txBox="1"/>
          <p:nvPr/>
        </p:nvSpPr>
        <p:spPr>
          <a:xfrm>
            <a:off x="449776" y="2263844"/>
            <a:ext cx="445324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Je suis le nombre avec </a:t>
            </a:r>
            <a:r>
              <a:rPr lang="fr-FR" sz="4000" dirty="0">
                <a:solidFill>
                  <a:srgbClr val="FF0000"/>
                </a:solidFill>
                <a:sym typeface="Webdings" panose="05030102010509060703" pitchFamily="18" charset="2"/>
              </a:rPr>
              <a:t>17 centaines</a:t>
            </a:r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,</a:t>
            </a:r>
            <a:r>
              <a:rPr lang="fr-FR" sz="4000" dirty="0">
                <a:solidFill>
                  <a:srgbClr val="FF0000"/>
                </a:solidFill>
                <a:sym typeface="Webdings" panose="05030102010509060703" pitchFamily="18" charset="2"/>
              </a:rPr>
              <a:t>5 unités</a:t>
            </a:r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 et </a:t>
            </a:r>
            <a:r>
              <a:rPr lang="fr-FR" sz="4000" dirty="0">
                <a:solidFill>
                  <a:srgbClr val="FF0000"/>
                </a:solidFill>
                <a:sym typeface="Webdings" panose="05030102010509060703" pitchFamily="18" charset="2"/>
              </a:rPr>
              <a:t>3 dizaines</a:t>
            </a:r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21960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Devinette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6031631" y="1526909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6031631" y="323334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2" name="Bulle narrative : rectangle à coins arrondis 11">
            <a:extLst>
              <a:ext uri="{FF2B5EF4-FFF2-40B4-BE49-F238E27FC236}">
                <a16:creationId xmlns:a16="http://schemas.microsoft.com/office/drawing/2014/main" id="{FC1CCB84-F318-5B36-B507-559C04A7DCC0}"/>
              </a:ext>
            </a:extLst>
          </p:cNvPr>
          <p:cNvSpPr/>
          <p:nvPr/>
        </p:nvSpPr>
        <p:spPr>
          <a:xfrm>
            <a:off x="7103842" y="311939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990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7103842" y="1412968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9 900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6031631" y="482583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5" name="Bulle narrative : rectangle à coins arrondis 14">
            <a:extLst>
              <a:ext uri="{FF2B5EF4-FFF2-40B4-BE49-F238E27FC236}">
                <a16:creationId xmlns:a16="http://schemas.microsoft.com/office/drawing/2014/main" id="{8ECE330A-4EEB-941D-C494-BD6981E5309A}"/>
              </a:ext>
            </a:extLst>
          </p:cNvPr>
          <p:cNvSpPr/>
          <p:nvPr/>
        </p:nvSpPr>
        <p:spPr>
          <a:xfrm>
            <a:off x="7103842" y="471188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9 090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A8AFA23-17C9-55AD-B3D0-2E4B0ADBED8C}"/>
              </a:ext>
            </a:extLst>
          </p:cNvPr>
          <p:cNvSpPr txBox="1"/>
          <p:nvPr/>
        </p:nvSpPr>
        <p:spPr>
          <a:xfrm>
            <a:off x="449776" y="2263844"/>
            <a:ext cx="445324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Je suis le nombre avec 9 milliers et 9 dizaines.</a:t>
            </a:r>
          </a:p>
        </p:txBody>
      </p:sp>
    </p:spTree>
    <p:extLst>
      <p:ext uri="{BB962C8B-B14F-4D97-AF65-F5344CB8AC3E}">
        <p14:creationId xmlns:p14="http://schemas.microsoft.com/office/powerpoint/2010/main" val="258679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2" grpId="0" animBg="1"/>
      <p:bldP spid="13" grpId="0" animBg="1"/>
      <p:bldP spid="14" grpId="0" animBg="1"/>
      <p:bldP spid="15" grpId="0" animBg="1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6031631" y="1526909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6031631" y="3233340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2" name="Bulle narrative : rectangle à coins arrondis 11">
            <a:extLst>
              <a:ext uri="{FF2B5EF4-FFF2-40B4-BE49-F238E27FC236}">
                <a16:creationId xmlns:a16="http://schemas.microsoft.com/office/drawing/2014/main" id="{FC1CCB84-F318-5B36-B507-559C04A7DCC0}"/>
              </a:ext>
            </a:extLst>
          </p:cNvPr>
          <p:cNvSpPr/>
          <p:nvPr/>
        </p:nvSpPr>
        <p:spPr>
          <a:xfrm>
            <a:off x="7103842" y="311939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990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7103842" y="1412968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9 900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6031631" y="482583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5" name="Bulle narrative : rectangle à coins arrondis 14">
            <a:extLst>
              <a:ext uri="{FF2B5EF4-FFF2-40B4-BE49-F238E27FC236}">
                <a16:creationId xmlns:a16="http://schemas.microsoft.com/office/drawing/2014/main" id="{8ECE330A-4EEB-941D-C494-BD6981E5309A}"/>
              </a:ext>
            </a:extLst>
          </p:cNvPr>
          <p:cNvSpPr/>
          <p:nvPr/>
        </p:nvSpPr>
        <p:spPr>
          <a:xfrm>
            <a:off x="7103842" y="471188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9 090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1E0381A-3942-BCE6-1FC0-CF081CD0B0C4}"/>
              </a:ext>
            </a:extLst>
          </p:cNvPr>
          <p:cNvSpPr txBox="1"/>
          <p:nvPr/>
        </p:nvSpPr>
        <p:spPr>
          <a:xfrm>
            <a:off x="449776" y="2263844"/>
            <a:ext cx="445324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Je suis le nombre avec </a:t>
            </a:r>
            <a:r>
              <a:rPr lang="fr-FR" sz="4000" dirty="0">
                <a:solidFill>
                  <a:srgbClr val="FF0000"/>
                </a:solidFill>
                <a:sym typeface="Webdings" panose="05030102010509060703" pitchFamily="18" charset="2"/>
              </a:rPr>
              <a:t>9 milliers </a:t>
            </a:r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et </a:t>
            </a:r>
            <a:r>
              <a:rPr lang="fr-FR" sz="4000" dirty="0">
                <a:solidFill>
                  <a:srgbClr val="FF0000"/>
                </a:solidFill>
                <a:sym typeface="Webdings" panose="05030102010509060703" pitchFamily="18" charset="2"/>
              </a:rPr>
              <a:t>9 dizaines</a:t>
            </a:r>
            <a:r>
              <a:rPr lang="fr-FR" sz="4000" dirty="0">
                <a:solidFill>
                  <a:srgbClr val="0070C0"/>
                </a:solidFill>
                <a:sym typeface="Webdings" panose="05030102010509060703" pitchFamily="18" charset="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37884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2" grpId="0" animBg="1"/>
      <p:bldP spid="13" grpId="0" animBg="1"/>
      <p:bldP spid="14" grpId="0" animBg="1"/>
      <p:bldP spid="15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225</Words>
  <Application>Microsoft Office PowerPoint</Application>
  <PresentationFormat>Affichage à l'écran (4:3)</PresentationFormat>
  <Paragraphs>93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Cursive standard</vt:lpstr>
      <vt:lpstr>Webdings</vt:lpstr>
      <vt:lpstr>Wingdings</vt:lpstr>
      <vt:lpstr>Thème Office</vt:lpstr>
      <vt:lpstr>Présentation PowerPoint</vt:lpstr>
      <vt:lpstr>Devinette</vt:lpstr>
      <vt:lpstr>Correction</vt:lpstr>
      <vt:lpstr>Devinette</vt:lpstr>
      <vt:lpstr>Correction</vt:lpstr>
      <vt:lpstr>Devinette</vt:lpstr>
      <vt:lpstr>Correction</vt:lpstr>
      <vt:lpstr>Devinette</vt:lpstr>
      <vt:lpstr>Correction</vt:lpstr>
      <vt:lpstr>Devinette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55</cp:revision>
  <dcterms:created xsi:type="dcterms:W3CDTF">2023-02-07T14:55:57Z</dcterms:created>
  <dcterms:modified xsi:type="dcterms:W3CDTF">2025-11-23T20:59:59Z</dcterms:modified>
</cp:coreProperties>
</file>